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F6B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C7186-B468-4C09-A202-E1CCEBD4B49F}" v="1" dt="2022-10-24T12:10:32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57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8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6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0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0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0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3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4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5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1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D08D-F253-4859-8B04-8EDF46298B3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8980B-A434-4B33-B49A-B786278E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3F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81000" y="2093717"/>
            <a:ext cx="6072051" cy="682168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478823" y="304800"/>
            <a:ext cx="3771900" cy="1219200"/>
            <a:chOff x="800100" y="381000"/>
            <a:chExt cx="3771900" cy="12192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7300" y="533400"/>
              <a:ext cx="746200" cy="77706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800100" y="399871"/>
              <a:ext cx="2819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SJ-H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43300" y="381000"/>
              <a:ext cx="10287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A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385161" y="1334547"/>
            <a:ext cx="3959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C000"/>
                </a:solidFill>
              </a:rPr>
              <a:t>St. John-Holy Angels Athletics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17631" y="2177534"/>
            <a:ext cx="3746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1B3F6B"/>
                </a:solidFill>
              </a:rPr>
              <a:t>Corporate Sponsorship Opportunities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83473" y="1905000"/>
            <a:ext cx="556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6250" y="2590800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1B3F6B"/>
                </a:solidFill>
              </a:rPr>
              <a:t>St. John-Holy Angels Athletics (SJ-HAA) is the athletics program for the Parish of St. John-Holy Angels in Newark, Delaware.  Serving over 300 student athletes annually, we field teams in 10 individual sports throughout the course of the academic year. SJ-HAA regularly hosts families from over 20 Catholic Parishes in Greater New Castle and Cecil Counties at our athletic  facilities in Newark.</a:t>
            </a:r>
          </a:p>
          <a:p>
            <a:pPr algn="just"/>
            <a:endParaRPr lang="en-US" sz="1200" dirty="0">
              <a:solidFill>
                <a:srgbClr val="1B3F6B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3473" y="3733800"/>
            <a:ext cx="5562600" cy="2569934"/>
          </a:xfrm>
          <a:prstGeom prst="rect">
            <a:avLst/>
          </a:prstGeom>
          <a:solidFill>
            <a:srgbClr val="1B3F6B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SJ-HAA Corporate Sponsorship:  $350/year (renewable annually)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400" b="1" dirty="0">
                <a:solidFill>
                  <a:srgbClr val="FFC000"/>
                </a:solidFill>
              </a:rPr>
              <a:t>Sponsorship includes:</a:t>
            </a:r>
          </a:p>
          <a:p>
            <a:pPr marL="404813" lvl="0" indent="-176213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C000"/>
                </a:solidFill>
              </a:rPr>
              <a:t>4’ x 3’ banner with your logo and/or any desired text, prominently displayed on the wall of our gymnasium</a:t>
            </a:r>
          </a:p>
          <a:p>
            <a:pPr marL="862013" lvl="1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C000"/>
                </a:solidFill>
              </a:rPr>
              <a:t>Exposure to thousands of potential customers during the course of our Fall and Winter Athletic Seasons</a:t>
            </a:r>
          </a:p>
          <a:p>
            <a:pPr marL="404813" lvl="0" indent="-1762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C000"/>
                </a:solidFill>
              </a:rPr>
              <a:t>Logo and Link in our Sponsors section of the SJ-HAA website</a:t>
            </a:r>
          </a:p>
          <a:p>
            <a:pPr marL="862013" lvl="1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C000"/>
                </a:solidFill>
              </a:rPr>
              <a:t>Regularly visited by the families of 300 student-athletes to process registration, check scores, program news, etc.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31141" y="6832934"/>
            <a:ext cx="1784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1B3F6B"/>
                </a:solidFill>
              </a:rPr>
              <a:t>Example logo/link on Website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4870" y="6832934"/>
            <a:ext cx="24961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1B3F6B"/>
                </a:solidFill>
              </a:rPr>
              <a:t>Example 3’ x 4’ banner hung in SJ-HAA Gym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8248" y="6367662"/>
            <a:ext cx="53530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1B3F6B"/>
                </a:solidFill>
              </a:rPr>
              <a:t>For more information, or to initiate a sponsorship, please contact Laurie Gremminger (Athletics@holyangels.net)</a:t>
            </a:r>
          </a:p>
          <a:p>
            <a:pPr algn="ctr"/>
            <a:endParaRPr lang="en-US" sz="1050" b="1" dirty="0">
              <a:solidFill>
                <a:srgbClr val="1B3F6B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2" t="3253" r="7197" b="5302"/>
          <a:stretch/>
        </p:blipFill>
        <p:spPr bwMode="auto">
          <a:xfrm>
            <a:off x="4131140" y="7155873"/>
            <a:ext cx="1888659" cy="1572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859968" y="7107244"/>
            <a:ext cx="2286000" cy="1704988"/>
            <a:chOff x="962030" y="7133595"/>
            <a:chExt cx="2286000" cy="1704988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030" y="7133595"/>
              <a:ext cx="2286000" cy="1704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530" y="7543800"/>
              <a:ext cx="1905000" cy="1134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4680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204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Office Theme</vt:lpstr>
      <vt:lpstr>PowerPoint Presentation</vt:lpstr>
    </vt:vector>
  </TitlesOfParts>
  <Company>TA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Brochure</dc:title>
  <dc:creator>Steven R. Aubuchon</dc:creator>
  <cp:lastModifiedBy>Deborah Roy</cp:lastModifiedBy>
  <cp:revision>16</cp:revision>
  <cp:lastPrinted>2015-06-17T23:27:18Z</cp:lastPrinted>
  <dcterms:created xsi:type="dcterms:W3CDTF">2015-06-09T13:44:00Z</dcterms:created>
  <dcterms:modified xsi:type="dcterms:W3CDTF">2022-10-24T12:11:47Z</dcterms:modified>
</cp:coreProperties>
</file>